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51" r:id="rId2"/>
    <p:sldId id="454" r:id="rId3"/>
    <p:sldId id="455" r:id="rId4"/>
    <p:sldId id="458" r:id="rId5"/>
    <p:sldId id="456" r:id="rId6"/>
    <p:sldId id="459" r:id="rId7"/>
    <p:sldId id="457" r:id="rId8"/>
    <p:sldId id="452" r:id="rId9"/>
  </p:sldIdLst>
  <p:sldSz cx="12192000" cy="6858000"/>
  <p:notesSz cx="6797675" cy="9929813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laciones publicas PC02" initials="Rp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9" autoAdjust="0"/>
    <p:restoredTop sz="91799" autoAdjust="0"/>
  </p:normalViewPr>
  <p:slideViewPr>
    <p:cSldViewPr>
      <p:cViewPr varScale="1">
        <p:scale>
          <a:sx n="79" d="100"/>
          <a:sy n="79" d="100"/>
        </p:scale>
        <p:origin x="850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293" cy="497120"/>
          </a:xfrm>
          <a:prstGeom prst="rect">
            <a:avLst/>
          </a:prstGeom>
        </p:spPr>
        <p:txBody>
          <a:bodyPr vert="horz" lIns="90452" tIns="45226" rIns="90452" bIns="45226" rtlCol="0"/>
          <a:lstStyle>
            <a:lvl1pPr algn="l">
              <a:defRPr sz="1200"/>
            </a:lvl1pPr>
          </a:lstStyle>
          <a:p>
            <a:endParaRPr lang="es-NI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815" y="0"/>
            <a:ext cx="2945293" cy="497120"/>
          </a:xfrm>
          <a:prstGeom prst="rect">
            <a:avLst/>
          </a:prstGeom>
        </p:spPr>
        <p:txBody>
          <a:bodyPr vert="horz" lIns="90452" tIns="45226" rIns="90452" bIns="45226" rtlCol="0"/>
          <a:lstStyle>
            <a:lvl1pPr algn="r">
              <a:defRPr sz="1200"/>
            </a:lvl1pPr>
          </a:lstStyle>
          <a:p>
            <a:fld id="{D1E14023-98CF-48C2-825D-4EC7E300B06D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52" tIns="45226" rIns="90452" bIns="45226" rtlCol="0" anchor="ctr"/>
          <a:lstStyle/>
          <a:p>
            <a:endParaRPr lang="es-NI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924" y="4716347"/>
            <a:ext cx="5437827" cy="4469360"/>
          </a:xfrm>
          <a:prstGeom prst="rect">
            <a:avLst/>
          </a:prstGeom>
        </p:spPr>
        <p:txBody>
          <a:bodyPr vert="horz" lIns="90452" tIns="45226" rIns="90452" bIns="45226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1120"/>
            <a:ext cx="2945293" cy="497120"/>
          </a:xfrm>
          <a:prstGeom prst="rect">
            <a:avLst/>
          </a:prstGeom>
        </p:spPr>
        <p:txBody>
          <a:bodyPr vert="horz" lIns="90452" tIns="45226" rIns="90452" bIns="45226" rtlCol="0" anchor="b"/>
          <a:lstStyle>
            <a:lvl1pPr algn="l">
              <a:defRPr sz="1200"/>
            </a:lvl1pPr>
          </a:lstStyle>
          <a:p>
            <a:endParaRPr lang="es-NI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815" y="9431120"/>
            <a:ext cx="2945293" cy="497120"/>
          </a:xfrm>
          <a:prstGeom prst="rect">
            <a:avLst/>
          </a:prstGeom>
        </p:spPr>
        <p:txBody>
          <a:bodyPr vert="horz" lIns="90452" tIns="45226" rIns="90452" bIns="45226" rtlCol="0" anchor="b"/>
          <a:lstStyle>
            <a:lvl1pPr algn="r">
              <a:defRPr sz="1200"/>
            </a:lvl1pPr>
          </a:lstStyle>
          <a:p>
            <a:fld id="{670E25C8-6156-4555-92B5-AEBBF11F5F90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275097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0E25C8-6156-4555-92B5-AEBBF11F5F90}" type="slidenum">
              <a:rPr kumimoji="0" lang="es-N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N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230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0E25C8-6156-4555-92B5-AEBBF11F5F90}" type="slidenum">
              <a:rPr kumimoji="0" lang="es-N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N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553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0E25C8-6156-4555-92B5-AEBBF11F5F90}" type="slidenum">
              <a:rPr kumimoji="0" lang="es-N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N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29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0E25C8-6156-4555-92B5-AEBBF11F5F90}" type="slidenum">
              <a:rPr kumimoji="0" lang="es-N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N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804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0E25C8-6156-4555-92B5-AEBBF11F5F90}" type="slidenum">
              <a:rPr kumimoji="0" lang="es-N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N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264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0E25C8-6156-4555-92B5-AEBBF11F5F90}" type="slidenum">
              <a:rPr kumimoji="0" lang="es-N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N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69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4084128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420965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3409252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60369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291227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720863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69555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3676091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814780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61412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9450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2D069-304D-4EC8-8B9A-F362440AC7AE}" type="datetimeFigureOut">
              <a:rPr lang="es-NI" smtClean="0"/>
              <a:t>19/8/2024</a:t>
            </a:fld>
            <a:endParaRPr lang="es-NI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E59F0-76AD-40DF-8227-8D5C2C8F4F21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362108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7994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recto 5"/>
          <p:cNvCxnSpPr/>
          <p:nvPr/>
        </p:nvCxnSpPr>
        <p:spPr>
          <a:xfrm>
            <a:off x="3891007" y="-4764"/>
            <a:ext cx="19050" cy="6858001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10 CuadroTexto">
            <a:extLst>
              <a:ext uri="{FF2B5EF4-FFF2-40B4-BE49-F238E27FC236}">
                <a16:creationId xmlns:a16="http://schemas.microsoft.com/office/drawing/2014/main" id="{88A1E817-7724-468E-9252-1239B108B152}"/>
              </a:ext>
            </a:extLst>
          </p:cNvPr>
          <p:cNvSpPr txBox="1"/>
          <p:nvPr/>
        </p:nvSpPr>
        <p:spPr>
          <a:xfrm>
            <a:off x="169196" y="4691915"/>
            <a:ext cx="36131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HONOR – SEGURIDAD – SERVICIO</a:t>
            </a:r>
            <a:endParaRPr kumimoji="0" lang="es-NI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707C0F5-1BD1-48EB-BEC0-9463E3047115}"/>
              </a:ext>
            </a:extLst>
          </p:cNvPr>
          <p:cNvSpPr txBox="1"/>
          <p:nvPr/>
        </p:nvSpPr>
        <p:spPr>
          <a:xfrm>
            <a:off x="3951542" y="1713085"/>
            <a:ext cx="7596352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360"/>
              </a:lnSpc>
            </a:pPr>
            <a:r>
              <a:rPr lang="es-ES" sz="4400" b="1" dirty="0">
                <a:latin typeface="Arial" panose="020B0604020202020204" pitchFamily="34" charset="0"/>
                <a:cs typeface="Arial" panose="020B0604020202020204" pitchFamily="34" charset="0"/>
              </a:rPr>
              <a:t>CAPTURA DE AUTOR DE ASESINATO</a:t>
            </a:r>
          </a:p>
          <a:p>
            <a:pPr algn="ctr">
              <a:lnSpc>
                <a:spcPts val="3360"/>
              </a:lnSpc>
            </a:pPr>
            <a:endParaRPr lang="es-E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360"/>
              </a:lnSpc>
            </a:pPr>
            <a:r>
              <a:rPr lang="es-ES" sz="3600" b="1" dirty="0">
                <a:latin typeface="Arial" panose="020B0604020202020204" pitchFamily="34" charset="0"/>
                <a:cs typeface="Arial" panose="020B0604020202020204" pitchFamily="34" charset="0"/>
              </a:rPr>
              <a:t>EN PERJUICIO DEL NIÑITO </a:t>
            </a:r>
            <a:r>
              <a:rPr lang="es-NI" sz="3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OLLMAN ARIEL GAITÁN MEDINA, </a:t>
            </a:r>
            <a:r>
              <a:rPr lang="es-NI" sz="36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NI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MUNICIPIO CATARINA, MASAYA.</a:t>
            </a:r>
            <a:endParaRPr lang="es-NI" sz="3600" b="1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26AF883-52DC-FA9A-1524-B95963771C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95" y="1636232"/>
            <a:ext cx="3568171" cy="303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88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3 CuadroTexto"/>
          <p:cNvSpPr txBox="1"/>
          <p:nvPr/>
        </p:nvSpPr>
        <p:spPr>
          <a:xfrm>
            <a:off x="1242052" y="540329"/>
            <a:ext cx="9505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DELITO ASESINATO</a:t>
            </a:r>
            <a:endParaRPr lang="es-NI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SÍNTESIS DEL HECHO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42" r="5347" b="1852"/>
          <a:stretch>
            <a:fillRect/>
          </a:stretch>
        </p:blipFill>
        <p:spPr bwMode="auto">
          <a:xfrm>
            <a:off x="515313" y="492021"/>
            <a:ext cx="828159" cy="89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79799B1-3B23-2DB3-5515-D01EDC201297}"/>
              </a:ext>
            </a:extLst>
          </p:cNvPr>
          <p:cNvSpPr txBox="1"/>
          <p:nvPr/>
        </p:nvSpPr>
        <p:spPr>
          <a:xfrm>
            <a:off x="629984" y="1720508"/>
            <a:ext cx="10729192" cy="4679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NI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Ayer domingo 18 de agosto 2024, a las 5:30 de la tarde, departamento Masaya, municipio Catarina, barrio “Mario Latino” Rotonda de Catarina 1 ½  cuadra al este, Policía Nacional tuvo conocimiento a través de la ciudadana Martha Yanixa Medina López, de 30 años, la desaparición de su hijo, el niñito </a:t>
            </a:r>
            <a:r>
              <a:rPr lang="es-NI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Ollman Ariel Gaitán Medina</a:t>
            </a:r>
            <a:r>
              <a:rPr lang="es-NI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 7 años, quien vestía </a:t>
            </a:r>
            <a:r>
              <a:rPr lang="es-CO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camiseta amarilla, short gris, chinelas estilo cros color gris.</a:t>
            </a:r>
            <a:endParaRPr lang="es-NI" sz="32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s-US" sz="3200" dirty="0">
              <a:latin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98A99C-6EF0-C98F-82AF-45F9D953CF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2671" r="8034" b="6499"/>
          <a:stretch/>
        </p:blipFill>
        <p:spPr>
          <a:xfrm>
            <a:off x="10653241" y="361802"/>
            <a:ext cx="973198" cy="8993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9872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3 CuadroTexto"/>
          <p:cNvSpPr txBox="1"/>
          <p:nvPr/>
        </p:nvSpPr>
        <p:spPr>
          <a:xfrm>
            <a:off x="1242052" y="540329"/>
            <a:ext cx="9505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DELITO ASESINATO</a:t>
            </a:r>
            <a:endParaRPr lang="es-NI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SÍNTESIS DEL HECHO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42" r="5347" b="1852"/>
          <a:stretch>
            <a:fillRect/>
          </a:stretch>
        </p:blipFill>
        <p:spPr bwMode="auto">
          <a:xfrm>
            <a:off x="515313" y="492021"/>
            <a:ext cx="828159" cy="89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79799B1-3B23-2DB3-5515-D01EDC201297}"/>
              </a:ext>
            </a:extLst>
          </p:cNvPr>
          <p:cNvSpPr txBox="1"/>
          <p:nvPr/>
        </p:nvSpPr>
        <p:spPr>
          <a:xfrm>
            <a:off x="731404" y="2420888"/>
            <a:ext cx="10729192" cy="3201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525" lvl="0" algn="just">
              <a:buClr>
                <a:srgbClr val="000000"/>
              </a:buClr>
            </a:pPr>
            <a:r>
              <a:rPr lang="es-NI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niñito </a:t>
            </a:r>
            <a:r>
              <a:rPr lang="es-NI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Ollman Ariel Gaitán Medina</a:t>
            </a:r>
            <a:r>
              <a:rPr lang="es-NI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fue visto por última vez ayer domingo a la 1:10 de la tarde en la acera de su casa jugando con el teléfono celular, color azul, marca Samsung A13, número 86241840C y 84757599, propiedad de su papá</a:t>
            </a:r>
            <a:r>
              <a:rPr lang="es-CO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CO" sz="32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Ollman</a:t>
            </a:r>
            <a:r>
              <a:rPr lang="es-CO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Enrique Gaitán Cortez.</a:t>
            </a:r>
            <a:endParaRPr lang="es-NI" sz="32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s-US" sz="3200" dirty="0">
              <a:latin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98A99C-6EF0-C98F-82AF-45F9D953CF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2671" r="8034" b="6499"/>
          <a:stretch/>
        </p:blipFill>
        <p:spPr>
          <a:xfrm>
            <a:off x="10653241" y="361802"/>
            <a:ext cx="973198" cy="8993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8201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3 CuadroTexto"/>
          <p:cNvSpPr txBox="1"/>
          <p:nvPr/>
        </p:nvSpPr>
        <p:spPr>
          <a:xfrm>
            <a:off x="1242052" y="540329"/>
            <a:ext cx="9505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DELITO ASESINATO</a:t>
            </a:r>
            <a:endParaRPr lang="es-NI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SÍNTESIS DEL HECHO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42" r="5347" b="1852"/>
          <a:stretch>
            <a:fillRect/>
          </a:stretch>
        </p:blipFill>
        <p:spPr bwMode="auto">
          <a:xfrm>
            <a:off x="515313" y="492021"/>
            <a:ext cx="828159" cy="89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79799B1-3B23-2DB3-5515-D01EDC201297}"/>
              </a:ext>
            </a:extLst>
          </p:cNvPr>
          <p:cNvSpPr txBox="1"/>
          <p:nvPr/>
        </p:nvSpPr>
        <p:spPr>
          <a:xfrm>
            <a:off x="910842" y="2204864"/>
            <a:ext cx="1002328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525" lvl="0" algn="just">
              <a:buClr>
                <a:srgbClr val="000000"/>
              </a:buClr>
            </a:pPr>
            <a:r>
              <a:rPr lang="es-NI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Hoy lunes 19 de agosto de 2024 a las 10:31 de la mañana Policía Nacional, encontró el cuerpo del niñito </a:t>
            </a:r>
            <a:r>
              <a:rPr lang="es-NI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Ollman Ariel Gaitán Medina,</a:t>
            </a:r>
            <a:r>
              <a:rPr lang="es-NI" sz="3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NI" sz="3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debajo de la cama de su hermanastro </a:t>
            </a:r>
            <a:r>
              <a:rPr lang="es-US" sz="3200" b="1" dirty="0">
                <a:latin typeface="Arial" panose="020B0604020202020204" pitchFamily="34" charset="0"/>
              </a:rPr>
              <a:t>Edward Enrique Gaitán Gallegos, </a:t>
            </a:r>
            <a:r>
              <a:rPr lang="es-US" sz="3200" dirty="0">
                <a:latin typeface="Arial" panose="020B0604020202020204" pitchFamily="34" charset="0"/>
              </a:rPr>
              <a:t>envuelto en una bolsa plástica color negro.</a:t>
            </a:r>
          </a:p>
          <a:p>
            <a:pPr marR="9525" lvl="0" algn="just">
              <a:buClr>
                <a:srgbClr val="000000"/>
              </a:buClr>
            </a:pPr>
            <a:endParaRPr lang="es-US" sz="3200" dirty="0">
              <a:latin typeface="Arial" panose="020B0604020202020204" pitchFamily="34" charset="0"/>
            </a:endParaRPr>
          </a:p>
          <a:p>
            <a:pPr marR="9525" lvl="0" algn="just">
              <a:buClr>
                <a:srgbClr val="000000"/>
              </a:buClr>
            </a:pPr>
            <a:endParaRPr lang="es-US" sz="3200" dirty="0">
              <a:latin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98A99C-6EF0-C98F-82AF-45F9D953CF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2671" r="8034" b="6499"/>
          <a:stretch/>
        </p:blipFill>
        <p:spPr>
          <a:xfrm>
            <a:off x="10653241" y="361802"/>
            <a:ext cx="973198" cy="8993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3767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3 CuadroTexto"/>
          <p:cNvSpPr txBox="1"/>
          <p:nvPr/>
        </p:nvSpPr>
        <p:spPr>
          <a:xfrm>
            <a:off x="1242052" y="540329"/>
            <a:ext cx="9505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DELITO ASESINATO</a:t>
            </a:r>
            <a:endParaRPr lang="es-NI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SÍNTESIS DEL HECHO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42" r="5347" b="1852"/>
          <a:stretch>
            <a:fillRect/>
          </a:stretch>
        </p:blipFill>
        <p:spPr bwMode="auto">
          <a:xfrm>
            <a:off x="515313" y="492021"/>
            <a:ext cx="828159" cy="89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79799B1-3B23-2DB3-5515-D01EDC201297}"/>
              </a:ext>
            </a:extLst>
          </p:cNvPr>
          <p:cNvSpPr txBox="1"/>
          <p:nvPr/>
        </p:nvSpPr>
        <p:spPr>
          <a:xfrm>
            <a:off x="629984" y="1720508"/>
            <a:ext cx="1072919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3200" dirty="0">
                <a:latin typeface="Arial" panose="020B0604020202020204" pitchFamily="34" charset="0"/>
              </a:rPr>
              <a:t>Como resultado de las investigaciones, Policía Nacional, estableció que los hechos ocurrieron, ayer domingo 18 de agosto de 2024, a la 1:20 de la tarde, el autor </a:t>
            </a:r>
            <a:r>
              <a:rPr lang="es-US" sz="3200" b="1" dirty="0">
                <a:latin typeface="Arial" panose="020B0604020202020204" pitchFamily="34" charset="0"/>
              </a:rPr>
              <a:t>Edward Enrique Gaitán Gallegos, </a:t>
            </a:r>
            <a:r>
              <a:rPr lang="es-US" sz="3200" dirty="0">
                <a:latin typeface="Arial" panose="020B0604020202020204" pitchFamily="34" charset="0"/>
              </a:rPr>
              <a:t>estaba en su cuarto llamó a su hermanastro el niñito </a:t>
            </a:r>
            <a:r>
              <a:rPr lang="es-NI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Ollman Ariel Gaitán Medina</a:t>
            </a:r>
            <a:r>
              <a:rPr lang="es-NI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</a:t>
            </a:r>
            <a:r>
              <a:rPr lang="es-NI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NI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una piedra lo golpeo en la cabeza, con sus manos le tapo la boca para que no gritara y procedió a estrangularlo.</a:t>
            </a:r>
            <a:endParaRPr lang="es-US" sz="3200" dirty="0">
              <a:latin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98A99C-6EF0-C98F-82AF-45F9D953CF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2671" r="8034" b="6499"/>
          <a:stretch/>
        </p:blipFill>
        <p:spPr>
          <a:xfrm>
            <a:off x="10653241" y="361802"/>
            <a:ext cx="973198" cy="8993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1923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3 CuadroTexto"/>
          <p:cNvSpPr txBox="1"/>
          <p:nvPr/>
        </p:nvSpPr>
        <p:spPr>
          <a:xfrm>
            <a:off x="1242052" y="540329"/>
            <a:ext cx="9505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DELITO ASESINATO</a:t>
            </a:r>
            <a:endParaRPr lang="es-NI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SÍNTESIS DEL HECHO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42" r="5347" b="1852"/>
          <a:stretch>
            <a:fillRect/>
          </a:stretch>
        </p:blipFill>
        <p:spPr bwMode="auto">
          <a:xfrm>
            <a:off x="515313" y="492021"/>
            <a:ext cx="828159" cy="89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79799B1-3B23-2DB3-5515-D01EDC201297}"/>
              </a:ext>
            </a:extLst>
          </p:cNvPr>
          <p:cNvSpPr txBox="1"/>
          <p:nvPr/>
        </p:nvSpPr>
        <p:spPr>
          <a:xfrm>
            <a:off x="839416" y="1883341"/>
            <a:ext cx="10729192" cy="2955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US" sz="3200" dirty="0">
                <a:latin typeface="Arial" panose="020B0604020202020204" pitchFamily="34" charset="0"/>
              </a:rPr>
              <a:t>Policía Nacional, hoy lunes 19 de agosto 2024, a las 11:11 de la mañana, capturó a </a:t>
            </a:r>
            <a:r>
              <a:rPr lang="es-US" sz="3200" b="1" dirty="0">
                <a:latin typeface="Arial" panose="020B0604020202020204" pitchFamily="34" charset="0"/>
              </a:rPr>
              <a:t>Edward Enrique Gaitán Gallegos</a:t>
            </a:r>
            <a:r>
              <a:rPr lang="es-US" sz="3200" dirty="0">
                <a:latin typeface="Arial" panose="020B0604020202020204" pitchFamily="34" charset="0"/>
              </a:rPr>
              <a:t>, de 21 años, autor de muerte homicida del niñito </a:t>
            </a:r>
            <a:r>
              <a:rPr lang="es-NI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Ollman Ariel Gaitán Medina.</a:t>
            </a:r>
            <a:r>
              <a:rPr lang="es-US" sz="32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98A99C-6EF0-C98F-82AF-45F9D953CF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2671" r="8034" b="6499"/>
          <a:stretch/>
        </p:blipFill>
        <p:spPr>
          <a:xfrm>
            <a:off x="10653241" y="361802"/>
            <a:ext cx="973198" cy="8993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609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3 CuadroTexto"/>
          <p:cNvSpPr txBox="1"/>
          <p:nvPr/>
        </p:nvSpPr>
        <p:spPr>
          <a:xfrm>
            <a:off x="1242052" y="540329"/>
            <a:ext cx="9505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PRESO POR DELITO DE ASESINATO</a:t>
            </a:r>
            <a:endParaRPr lang="es-NI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42" r="5347" b="1852"/>
          <a:stretch>
            <a:fillRect/>
          </a:stretch>
        </p:blipFill>
        <p:spPr bwMode="auto">
          <a:xfrm>
            <a:off x="515313" y="492021"/>
            <a:ext cx="828159" cy="89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598A99C-6EF0-C98F-82AF-45F9D953CF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2671" r="8034" b="6499"/>
          <a:stretch/>
        </p:blipFill>
        <p:spPr>
          <a:xfrm>
            <a:off x="10653241" y="361802"/>
            <a:ext cx="973198" cy="899300"/>
          </a:xfrm>
          <a:prstGeom prst="rect">
            <a:avLst/>
          </a:prstGeom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DBF041F-A751-A414-3A3E-4D7A4F7DD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1824" y="1620484"/>
            <a:ext cx="2736304" cy="287543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3DA1C94-0F7B-F457-FA96-04088F8BA5E9}"/>
              </a:ext>
            </a:extLst>
          </p:cNvPr>
          <p:cNvSpPr txBox="1"/>
          <p:nvPr/>
        </p:nvSpPr>
        <p:spPr>
          <a:xfrm>
            <a:off x="4835860" y="4497665"/>
            <a:ext cx="2520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NI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Eduard Enrique </a:t>
            </a:r>
          </a:p>
          <a:p>
            <a:r>
              <a:rPr lang="es-NI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Gaitán Gallegos</a:t>
            </a:r>
            <a:r>
              <a:rPr lang="es-NI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383788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39416" y="3717032"/>
            <a:ext cx="1051316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NI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Nuestra Institución reitera su compromiso de continuar trabajando para fortalecer la seguridad ciudadana y humana de  las personas, familias y comunidades.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6F9227-3071-518E-CBA7-B29F8B3A68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2671" r="8034" b="6499"/>
          <a:stretch/>
        </p:blipFill>
        <p:spPr>
          <a:xfrm>
            <a:off x="4943872" y="1355864"/>
            <a:ext cx="2009304" cy="20027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598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12279</TotalTime>
  <Words>317</Words>
  <Application>Microsoft Office PowerPoint</Application>
  <PresentationFormat>Panorámica</PresentationFormat>
  <Paragraphs>30</Paragraphs>
  <Slides>8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Relaciones publicas PC02</dc:creator>
  <cp:lastModifiedBy>Usuario</cp:lastModifiedBy>
  <cp:revision>2304</cp:revision>
  <cp:lastPrinted>2019-03-18T16:39:31Z</cp:lastPrinted>
  <dcterms:modified xsi:type="dcterms:W3CDTF">2024-08-19T18:50:03Z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-1122096830</vt:i4>
  </property>
  <property fmtid="{D5CDD505-2E9C-101B-9397-08002B2CF9AE}" pid="3" name="_NewReviewCycle">
    <vt:lpwstr/>
  </property>
  <property fmtid="{D5CDD505-2E9C-101B-9397-08002B2CF9AE}" pid="4" name="_EmailSubject">
    <vt:lpwstr>PRESENTACIÓN CONFERENCIA DE PRENSA, POLICIA NACIONAL CAPTURA AUTOR DE ASESINATO EN PERJUICIO DEL NIÑITO OLLMAN ARIEL GAITÁN MEDINA DE 7 AÑOS</vt:lpwstr>
  </property>
  <property fmtid="{D5CDD505-2E9C-101B-9397-08002B2CF9AE}" pid="5" name="_AuthorEmail">
    <vt:lpwstr>seguridadpublica@policia.gob.ni</vt:lpwstr>
  </property>
  <property fmtid="{D5CDD505-2E9C-101B-9397-08002B2CF9AE}" pid="6" name="_AuthorEmailDisplayName">
    <vt:lpwstr>seguridadpublica@policia.gob.ni</vt:lpwstr>
  </property>
</Properties>
</file>